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492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124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245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770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749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003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782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914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119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04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135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1A722-B887-4FF0-9EDF-16EDBAA973F2}" type="datetimeFigureOut">
              <a:rPr lang="es-AR" smtClean="0"/>
              <a:t>25/2/2025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BF54-CEFC-4E78-A583-81588C95DEA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396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6422" y="1375515"/>
            <a:ext cx="11273170" cy="36471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¿Qué representa cada cantidad?</a:t>
            </a:r>
            <a:endParaRPr lang="es-ES" altLang="es-AR" sz="11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Stock en 110 (almacén central, artículos de reventa) → 50 unidades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Son productos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listos para venderse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se usan para producción, simplemente están almacenados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 futuras ventas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Si 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M1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es una lámpara lista para la venta, hay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50 lámparas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 el almacén esperando ser vendidas.</a:t>
            </a:r>
            <a:endParaRPr kumimoji="0" lang="es-ES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Stock afectado en 23 (reventa en proceso) → 20 unidades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Representa los productos de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reventa que ya han sido vendidos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pero aún no se entregaron.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Si 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M1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es una lámpara, significa que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 lámparas ya están reservadas para clientes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no se pueden volver a vender.</a:t>
            </a:r>
            <a:endParaRPr kumimoji="0" lang="es-ES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Stock secundario (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e121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insumos) → 5 unidades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Aquí está la clave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este stock ya no se refiere a productos de reventa, sino a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insumos usados en la producción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Si 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M1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es una lámpara, aquí podríamos tener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 cables o soportes metálicos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necesarios para fabricarlas.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Este stock no se vende directamente, sino que se usa en el armado de nuevos productos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s-ES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Cálculo de la Cantidad Necesaria (</a:t>
            </a:r>
            <a:r>
              <a:rPr kumimoji="0" lang="es-AR" altLang="es-AR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cant_mat_nec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parte del stock de reventa en el almacén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(50 unidades)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restan los productos ya comprometidos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(20 unidades que están en pedidos en curso)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multiplica por la cantidad de insumos requeridos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(*2 porque cada unidad de M1 requiere 2 insumos M1 en la producción)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resta el stock de insumos disponible </a:t>
            </a: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(5 unidades ya en el sector secundario)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6422" y="5208997"/>
            <a:ext cx="4585605" cy="16158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Cálculo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sql</a:t>
            </a: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(50 - 20 - 0) * 2 - 5 = 55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50 - 20 = 30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→ Artículos de reventa disponibles.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30 * 2 = 60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→ Insumos requeridos para producir nuevas unidades.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60 - 5 = 55</a:t>
            </a:r>
            <a:r>
              <a:rPr kumimoji="0" lang="es-AR" alt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→ Insumos adicionales necesarios para la producción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AR" altLang="es-A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090265" y="5208997"/>
            <a:ext cx="6379327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Conclusión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110 y 23 manejan exclusivamente artículos de reventa</a:t>
            </a:r>
            <a:r>
              <a:rPr kumimoji="0" lang="es-AR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por lo que representan productos terminados en stock y en pedidos.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e121 almacena insumos para producción</a:t>
            </a:r>
            <a:r>
              <a:rPr kumimoji="0" lang="es-AR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por lo que la consulta ayuda a calcular cuántos insumos adicionales se necesitan.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cantidad </a:t>
            </a:r>
            <a:r>
              <a:rPr kumimoji="0" lang="es-AR" altLang="es-A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cant_mat_nec</a:t>
            </a:r>
            <a:r>
              <a:rPr kumimoji="0" lang="es-AR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indica los insumos que faltan para fabricar los productos de reventa disponibles</a:t>
            </a:r>
            <a:r>
              <a:rPr kumimoji="0" lang="es-AR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8950"/>
              </p:ext>
            </p:extLst>
          </p:nvPr>
        </p:nvGraphicFramePr>
        <p:xfrm>
          <a:off x="196422" y="137821"/>
          <a:ext cx="11273170" cy="1051364"/>
        </p:xfrm>
        <a:graphic>
          <a:graphicData uri="http://schemas.openxmlformats.org/drawingml/2006/table">
            <a:tbl>
              <a:tblPr/>
              <a:tblGrid>
                <a:gridCol w="2254634"/>
                <a:gridCol w="2254634"/>
                <a:gridCol w="2254634"/>
                <a:gridCol w="2254634"/>
                <a:gridCol w="2254634"/>
              </a:tblGrid>
              <a:tr h="376837">
                <a:tc>
                  <a:txBody>
                    <a:bodyPr/>
                    <a:lstStyle/>
                    <a:p>
                      <a:r>
                        <a:rPr lang="es-AR" sz="1100" b="1" dirty="0" err="1"/>
                        <a:t>CodMat</a:t>
                      </a:r>
                      <a:endParaRPr lang="es-A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 dirty="0"/>
                        <a:t>Stock en 110 (almacén central, solo reventa)</a:t>
                      </a:r>
                      <a:endParaRPr lang="es-A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 dirty="0"/>
                        <a:t>Stock afectado en 23 (reventa en proceso)</a:t>
                      </a:r>
                      <a:endParaRPr lang="es-ES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/>
                        <a:t>Stock secundario (e121, insumos)</a:t>
                      </a:r>
                      <a:endParaRPr lang="es-AR" sz="11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/>
                        <a:t>Cantidad Necesaria (cant_mat_nec)</a:t>
                      </a:r>
                      <a:endParaRPr lang="es-AR" sz="11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r>
                        <a:rPr lang="es-AR" sz="1100" b="1" dirty="0"/>
                        <a:t>M1</a:t>
                      </a:r>
                      <a:endParaRPr lang="es-A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 dirty="0"/>
                        <a:t>50</a:t>
                      </a:r>
                      <a:r>
                        <a:rPr lang="es-ES" sz="1100" dirty="0"/>
                        <a:t> (unidades en almacén para reventa)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 dirty="0"/>
                        <a:t>20</a:t>
                      </a:r>
                      <a:r>
                        <a:rPr lang="es-AR" sz="1100" dirty="0"/>
                        <a:t> (unidades de reventa comprometidas en pedidos)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 dirty="0"/>
                        <a:t>5</a:t>
                      </a:r>
                      <a:r>
                        <a:rPr lang="es-ES" sz="1100" dirty="0"/>
                        <a:t> (insumos disponibles en otro sector)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 dirty="0"/>
                        <a:t>(50 - 20 - 0) * 2 - 5 = 55</a:t>
                      </a:r>
                      <a:endParaRPr lang="es-A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366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443</Words>
  <Application>Microsoft Office PowerPoint</Application>
  <PresentationFormat>Panorámica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</dc:creator>
  <cp:lastModifiedBy>RAQUEL</cp:lastModifiedBy>
  <cp:revision>2</cp:revision>
  <dcterms:created xsi:type="dcterms:W3CDTF">2025-02-25T19:04:01Z</dcterms:created>
  <dcterms:modified xsi:type="dcterms:W3CDTF">2025-02-25T19:08:08Z</dcterms:modified>
</cp:coreProperties>
</file>